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76" r:id="rId9"/>
    <p:sldId id="281" r:id="rId10"/>
    <p:sldId id="279" r:id="rId11"/>
    <p:sldId id="282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447"/>
    <a:srgbClr val="003300"/>
    <a:srgbClr val="006600"/>
    <a:srgbClr val="404040"/>
    <a:srgbClr val="000099"/>
    <a:srgbClr val="663300"/>
    <a:srgbClr val="F6EDED"/>
    <a:srgbClr val="F3E7E6"/>
    <a:srgbClr val="FF4B4B"/>
    <a:srgbClr val="D22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434" autoAdjust="0"/>
  </p:normalViewPr>
  <p:slideViewPr>
    <p:cSldViewPr>
      <p:cViewPr varScale="1">
        <p:scale>
          <a:sx n="74" d="100"/>
          <a:sy n="74" d="100"/>
        </p:scale>
        <p:origin x="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0_22b87_e8c870fe_X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76488"/>
            <a:ext cx="2873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 descr="0_22b87_e8c870fe_X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2873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0_22b87_e8c870fe_XL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73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227341-333D-4486-BB80-3E3C34E1863E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60EF40-C1B7-4A12-BECF-83F9192D69B7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37FC35-ADB5-4B19-A128-74D106CE2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2DB6CC-2AE7-44C8-806A-F5EBA004EF82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32DC92-9C55-4781-A9A7-8B0E66BAB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B5D60D-2F95-4266-8B87-77FE72575B59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887142-62A2-4803-B590-BACBCEA85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22AA31-F689-4202-99F7-30F8849D0AE5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D6E5D8-06B4-4159-850D-A48B7F43ACF7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045C2-2A4F-4F5E-95A8-601A6A33A157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7CBC3F-9E5E-49C0-B8B4-D88FB2529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/>
          <p:nvPr userDrawn="1"/>
        </p:nvCxnSpPr>
        <p:spPr>
          <a:xfrm>
            <a:off x="971550" y="260350"/>
            <a:ext cx="6913563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7"/>
          <p:cNvCxnSpPr/>
          <p:nvPr userDrawn="1"/>
        </p:nvCxnSpPr>
        <p:spPr>
          <a:xfrm>
            <a:off x="900113" y="6597650"/>
            <a:ext cx="6911975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971550" y="260350"/>
            <a:ext cx="6913563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900113" y="6597650"/>
            <a:ext cx="6911975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00149.ucoz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778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8" y="1600200"/>
            <a:ext cx="7859712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1028" name="Группа 15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1" y="0"/>
            <a:chExt cx="648074" cy="6858001"/>
          </a:xfrm>
        </p:grpSpPr>
        <p:pic>
          <p:nvPicPr>
            <p:cNvPr id="103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 rot="-5400000">
              <a:off x="-897330" y="897331"/>
              <a:ext cx="244273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 rot="-5400000">
              <a:off x="-897329" y="2886171"/>
              <a:ext cx="244273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 rot="-5400000">
              <a:off x="-897328" y="4875011"/>
              <a:ext cx="244273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 rot="-5400000">
              <a:off x="-393273" y="5816653"/>
              <a:ext cx="1434622" cy="64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787" y="4763"/>
            <a:ext cx="1196975" cy="1187450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9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blipFill>
                <a:blip r:embed="rId20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550" y="5732463"/>
            <a:ext cx="1187450" cy="1125537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1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blipFill>
                <a:blip r:embed="rId20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3663" y="6669088"/>
            <a:ext cx="1728787" cy="18891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Левитина Л.С.  </a:t>
            </a:r>
            <a:r>
              <a:rPr lang="en-US" sz="600" dirty="0" smtClean="0">
                <a:latin typeface="+mn-lt"/>
                <a:hlinkClick r:id="rId22"/>
              </a:rPr>
              <a:t>http://00149.ucoz.com/</a:t>
            </a:r>
            <a:r>
              <a:rPr lang="ru-RU" sz="700" dirty="0" smtClean="0"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</a:rPr>
              <a:t>   </a:t>
            </a:r>
            <a:endParaRPr lang="ru-RU" sz="10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1" r:id="rId9"/>
    <p:sldLayoutId id="2147483670" r:id="rId10"/>
    <p:sldLayoutId id="2147483660" r:id="rId11"/>
    <p:sldLayoutId id="2147483671" r:id="rId12"/>
    <p:sldLayoutId id="2147483672" r:id="rId13"/>
    <p:sldLayoutId id="2147483673" r:id="rId14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ln w="19050">
            <a:solidFill>
              <a:srgbClr val="C00000"/>
            </a:solidFill>
          </a:ln>
          <a:blipFill>
            <a:blip r:embed="rId23"/>
            <a:stretch>
              <a:fillRect/>
            </a:stretch>
          </a:blip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39604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990033"/>
                </a:solidFill>
                <a:latin typeface="Tolstyak" pitchFamily="82" charset="0"/>
              </a:rPr>
              <a:t/>
            </a:r>
            <a:br>
              <a:rPr lang="ru-RU" sz="6600" b="1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ru-RU" sz="6600" b="1" dirty="0" smtClean="0">
                <a:solidFill>
                  <a:srgbClr val="990033"/>
                </a:solidFill>
                <a:latin typeface="Tolstyak" pitchFamily="82" charset="0"/>
              </a:rPr>
              <a:t>Б</a:t>
            </a:r>
            <a:r>
              <a:rPr lang="be-BY" sz="6600" b="1" dirty="0" smtClean="0">
                <a:solidFill>
                  <a:srgbClr val="990033"/>
                </a:solidFill>
                <a:latin typeface="Tolstyak" pitchFamily="82" charset="0"/>
              </a:rPr>
              <a:t>еларускія кнігі-юбіляры 2018 года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684" y="83671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rgbClr val="990033"/>
                </a:solidFill>
                <a:latin typeface="Tolstyak" pitchFamily="82" charset="0"/>
              </a:rPr>
              <a:t>ДУК «Мастоўская раённая бібліятэка»</a:t>
            </a:r>
          </a:p>
          <a:p>
            <a:pPr algn="ctr"/>
            <a:r>
              <a:rPr lang="be-BY" sz="2800" b="1" dirty="0" smtClean="0">
                <a:solidFill>
                  <a:srgbClr val="990033"/>
                </a:solidFill>
                <a:latin typeface="Tolstyak" pitchFamily="82" charset="0"/>
              </a:rPr>
              <a:t>Аддзел бібліятэчнага маркетынгу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990033"/>
                </a:solidFill>
                <a:latin typeface="Tolstyak" pitchFamily="82" charset="0"/>
              </a:rPr>
              <a:t>г</a:t>
            </a:r>
            <a:r>
              <a:rPr lang="be-BY" sz="3200" b="1" dirty="0" smtClean="0">
                <a:solidFill>
                  <a:srgbClr val="990033"/>
                </a:solidFill>
                <a:latin typeface="Tolstyak" pitchFamily="82" charset="0"/>
              </a:rPr>
              <a:t>.Масты, 2018</a:t>
            </a: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32403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3800" b="1" dirty="0" smtClean="0">
                <a:solidFill>
                  <a:srgbClr val="990033"/>
                </a:solidFill>
                <a:latin typeface="Tolstyak" pitchFamily="82" charset="0"/>
              </a:rPr>
              <a:t>60 гадоў</a:t>
            </a:r>
            <a:endParaRPr lang="be-BY" sz="3800" b="1" dirty="0">
              <a:solidFill>
                <a:srgbClr val="990033"/>
              </a:solidFill>
              <a:latin typeface="Tolstyak" pitchFamily="82" charset="0"/>
            </a:endParaRPr>
          </a:p>
          <a:p>
            <a:pPr lvl="0" algn="ctr"/>
            <a:r>
              <a:rPr lang="ru-RU" sz="3800" b="1" dirty="0">
                <a:solidFill>
                  <a:srgbClr val="000099"/>
                </a:solidFill>
                <a:latin typeface="Tolstyak" pitchFamily="82" charset="0"/>
              </a:rPr>
              <a:t>з </a:t>
            </a:r>
            <a:r>
              <a:rPr lang="be-BY" sz="3800" b="1" dirty="0" smtClean="0">
                <a:solidFill>
                  <a:srgbClr val="000099"/>
                </a:solidFill>
                <a:latin typeface="Tolstyak" pitchFamily="82" charset="0"/>
              </a:rPr>
              <a:t>часу выхаду зборніка</a:t>
            </a:r>
            <a:endParaRPr lang="ru-RU" sz="38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3800" b="1" dirty="0" smtClean="0">
                <a:solidFill>
                  <a:srgbClr val="990033"/>
                </a:solidFill>
                <a:latin typeface="Tolstyak" pitchFamily="82" charset="0"/>
              </a:rPr>
              <a:t>«Сярэбраная табакерка»</a:t>
            </a:r>
            <a:endParaRPr lang="ru-RU" sz="3800" b="1" dirty="0">
              <a:solidFill>
                <a:srgbClr val="990033"/>
              </a:solidFill>
              <a:latin typeface="Tolstyak" pitchFamily="82" charset="0"/>
            </a:endParaRPr>
          </a:p>
          <a:p>
            <a:pPr lvl="0" algn="ctr"/>
            <a:r>
              <a:rPr lang="be-BY" sz="3800" b="1" dirty="0" smtClean="0">
                <a:solidFill>
                  <a:srgbClr val="000099"/>
                </a:solidFill>
                <a:latin typeface="Tolstyak" pitchFamily="82" charset="0"/>
              </a:rPr>
              <a:t>Змітрака Бядулі</a:t>
            </a:r>
            <a:endParaRPr lang="ru-RU" sz="38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38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3800" b="1" dirty="0" smtClean="0">
                <a:solidFill>
                  <a:srgbClr val="990033"/>
                </a:solidFill>
                <a:latin typeface="Tolstyak" pitchFamily="82" charset="0"/>
              </a:rPr>
              <a:t>1958)</a:t>
            </a:r>
            <a:endParaRPr lang="ru-RU" sz="38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0000"/>
            <a:ext cx="2321682" cy="3209726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224">
            <a:off x="4136560" y="2340842"/>
            <a:ext cx="2286000" cy="3200400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372441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32403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3800" b="1" dirty="0" smtClean="0">
                <a:solidFill>
                  <a:srgbClr val="990033"/>
                </a:solidFill>
                <a:latin typeface="Tolstyak" pitchFamily="82" charset="0"/>
              </a:rPr>
              <a:t>40 гадоў</a:t>
            </a:r>
            <a:endParaRPr lang="be-BY" sz="3800" b="1" dirty="0">
              <a:solidFill>
                <a:srgbClr val="990033"/>
              </a:solidFill>
              <a:latin typeface="Tolstyak" pitchFamily="82" charset="0"/>
            </a:endParaRPr>
          </a:p>
          <a:p>
            <a:pPr lvl="0" algn="ctr"/>
            <a:r>
              <a:rPr lang="ru-RU" sz="3800" b="1" dirty="0">
                <a:solidFill>
                  <a:srgbClr val="000099"/>
                </a:solidFill>
                <a:latin typeface="Tolstyak" pitchFamily="82" charset="0"/>
              </a:rPr>
              <a:t>з </a:t>
            </a:r>
            <a:r>
              <a:rPr lang="be-BY" sz="3800" b="1" dirty="0" smtClean="0">
                <a:solidFill>
                  <a:srgbClr val="000099"/>
                </a:solidFill>
                <a:latin typeface="Tolstyak" pitchFamily="82" charset="0"/>
              </a:rPr>
              <a:t>часу напісання</a:t>
            </a:r>
          </a:p>
          <a:p>
            <a:pPr lvl="0" algn="ctr"/>
            <a:r>
              <a:rPr lang="be-BY" sz="3800" b="1" dirty="0" smtClean="0">
                <a:solidFill>
                  <a:srgbClr val="000099"/>
                </a:solidFill>
                <a:latin typeface="Tolstyak" pitchFamily="82" charset="0"/>
              </a:rPr>
              <a:t>рамана</a:t>
            </a:r>
            <a:endParaRPr lang="ru-RU" sz="38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3800" b="1" dirty="0" smtClean="0">
                <a:solidFill>
                  <a:srgbClr val="990033"/>
                </a:solidFill>
                <a:latin typeface="Tolstyak" pitchFamily="82" charset="0"/>
              </a:rPr>
              <a:t>«Людзі і маланкі»</a:t>
            </a:r>
            <a:endParaRPr lang="ru-RU" sz="3800" b="1" dirty="0">
              <a:solidFill>
                <a:srgbClr val="990033"/>
              </a:solidFill>
              <a:latin typeface="Tolstyak" pitchFamily="82" charset="0"/>
            </a:endParaRPr>
          </a:p>
          <a:p>
            <a:pPr lvl="0" algn="ctr"/>
            <a:r>
              <a:rPr lang="be-BY" sz="3800" b="1" dirty="0" smtClean="0">
                <a:solidFill>
                  <a:srgbClr val="000099"/>
                </a:solidFill>
                <a:latin typeface="Tolstyak" pitchFamily="82" charset="0"/>
              </a:rPr>
              <a:t>Леаніда Дайнекі</a:t>
            </a:r>
            <a:endParaRPr lang="ru-RU" sz="38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38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3800" b="1" dirty="0" smtClean="0">
                <a:solidFill>
                  <a:srgbClr val="990033"/>
                </a:solidFill>
                <a:latin typeface="Tolstyak" pitchFamily="82" charset="0"/>
              </a:rPr>
              <a:t>1978)</a:t>
            </a:r>
            <a:endParaRPr lang="ru-RU" sz="38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30645"/>
            <a:ext cx="2481664" cy="3988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39" y="476673"/>
            <a:ext cx="2238224" cy="2664295"/>
          </a:xfrm>
          <a:prstGeom prst="rect">
            <a:avLst/>
          </a:prstGeom>
          <a:ln w="38100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2252934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352928" cy="2736304"/>
          </a:xfrm>
        </p:spPr>
        <p:txBody>
          <a:bodyPr>
            <a:noAutofit/>
          </a:bodyPr>
          <a:lstStyle/>
          <a:p>
            <a: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  <a:t>Паважаныя чытачы!</a:t>
            </a:r>
            <a:b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  <a:t>Гэтыя кнігі Вы зможаце ўзяць у  бібліятэцы. </a:t>
            </a:r>
            <a:b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  <a:t>Наш адрас:</a:t>
            </a:r>
            <a:b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be-BY" sz="5000" b="1" dirty="0" smtClean="0">
                <a:solidFill>
                  <a:srgbClr val="002060"/>
                </a:solidFill>
                <a:latin typeface="Tolstyak" pitchFamily="82" charset="0"/>
              </a:rPr>
              <a:t>г.Масты, вул. Савецкая, 19Б,</a:t>
            </a:r>
            <a:br>
              <a:rPr lang="be-BY" sz="5000" b="1" dirty="0" smtClean="0">
                <a:solidFill>
                  <a:srgbClr val="002060"/>
                </a:solidFill>
                <a:latin typeface="Tolstyak" pitchFamily="82" charset="0"/>
              </a:rPr>
            </a:br>
            <a:r>
              <a:rPr lang="be-BY" sz="5000" b="1" dirty="0" smtClean="0">
                <a:solidFill>
                  <a:srgbClr val="002060"/>
                </a:solidFill>
                <a:latin typeface="Tolstyak" pitchFamily="82" charset="0"/>
              </a:rPr>
              <a:t> ДУК «Мастоўская раённая бібліятэка».</a:t>
            </a:r>
            <a:br>
              <a:rPr lang="be-BY" sz="5000" b="1" dirty="0" smtClean="0">
                <a:solidFill>
                  <a:srgbClr val="002060"/>
                </a:solidFill>
                <a:latin typeface="Tolstyak" pitchFamily="82" charset="0"/>
              </a:rPr>
            </a:br>
            <a: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  <a:t>Да новых сустрэч </a:t>
            </a:r>
            <a:b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</a:br>
            <a:r>
              <a:rPr lang="be-BY" sz="5000" b="1" dirty="0" smtClean="0">
                <a:solidFill>
                  <a:srgbClr val="990033"/>
                </a:solidFill>
                <a:latin typeface="Tolstyak" pitchFamily="82" charset="0"/>
              </a:rPr>
              <a:t>у наступным годзе!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049939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764704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200" b="1" dirty="0" smtClean="0">
                <a:solidFill>
                  <a:srgbClr val="990033"/>
                </a:solidFill>
                <a:latin typeface="Tolstyak" pitchFamily="82" charset="0"/>
              </a:rPr>
              <a:t>495 гадоў</a:t>
            </a:r>
          </a:p>
          <a:p>
            <a:pPr algn="ctr"/>
            <a:r>
              <a:rPr lang="be-BY" sz="4200" b="1" dirty="0" smtClean="0">
                <a:solidFill>
                  <a:srgbClr val="000099"/>
                </a:solidFill>
                <a:latin typeface="Tolstyak" pitchFamily="82" charset="0"/>
              </a:rPr>
              <a:t>з часу першай публікацыі паэмы</a:t>
            </a:r>
            <a:endParaRPr lang="ru-RU" sz="4200" b="1" dirty="0" smtClean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200" b="1" dirty="0" smtClean="0">
                <a:solidFill>
                  <a:srgbClr val="990033"/>
                </a:solidFill>
                <a:latin typeface="Tolstyak" pitchFamily="82" charset="0"/>
              </a:rPr>
              <a:t>«Песня пра зубра»</a:t>
            </a:r>
          </a:p>
          <a:p>
            <a:pPr algn="ctr"/>
            <a:r>
              <a:rPr lang="ru-RU" sz="4200" b="1" dirty="0" smtClean="0">
                <a:solidFill>
                  <a:srgbClr val="000099"/>
                </a:solidFill>
                <a:latin typeface="Tolstyak" pitchFamily="82" charset="0"/>
              </a:rPr>
              <a:t>Міколы Гусоўскага </a:t>
            </a:r>
            <a:endParaRPr lang="ru-RU" sz="42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2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4200" b="1" dirty="0" smtClean="0">
                <a:solidFill>
                  <a:srgbClr val="990033"/>
                </a:solidFill>
                <a:latin typeface="Tolstyak" pitchFamily="82" charset="0"/>
              </a:rPr>
              <a:t>1523)</a:t>
            </a:r>
            <a:endParaRPr lang="ru-RU" sz="42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b="2853"/>
          <a:stretch/>
        </p:blipFill>
        <p:spPr>
          <a:xfrm rot="21129766">
            <a:off x="888732" y="462143"/>
            <a:ext cx="2457260" cy="3039609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04" y="2954347"/>
            <a:ext cx="2447402" cy="3240360"/>
          </a:xfrm>
          <a:prstGeom prst="rect">
            <a:avLst/>
          </a:prstGeom>
          <a:ln w="38100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1480906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692696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990033"/>
                </a:solidFill>
                <a:latin typeface="Tolstyak" pitchFamily="82" charset="0"/>
              </a:rPr>
              <a:t>105 </a:t>
            </a:r>
            <a:r>
              <a:rPr lang="be-BY" sz="4800" b="1" dirty="0">
                <a:solidFill>
                  <a:srgbClr val="990033"/>
                </a:solidFill>
                <a:latin typeface="Tolstyak" pitchFamily="82" charset="0"/>
              </a:rPr>
              <a:t>гадоў</a:t>
            </a:r>
          </a:p>
          <a:p>
            <a:pPr algn="ctr"/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з </a:t>
            </a:r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моманту </a:t>
            </a:r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выхаду</a:t>
            </a:r>
          </a:p>
          <a:p>
            <a:pPr algn="ctr"/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зборніка вершаў</a:t>
            </a:r>
            <a:endParaRPr lang="ru-RU" sz="48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990033"/>
                </a:solidFill>
                <a:latin typeface="Tolstyak" pitchFamily="82" charset="0"/>
              </a:rPr>
              <a:t>«Шляхам жыцця»</a:t>
            </a:r>
            <a:endParaRPr lang="ru-RU" sz="4800" b="1" dirty="0">
              <a:solidFill>
                <a:srgbClr val="990033"/>
              </a:solidFill>
              <a:latin typeface="Tolstyak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Янкі Купалы</a:t>
            </a:r>
            <a:endParaRPr lang="ru-RU" sz="48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8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4800" b="1" dirty="0" smtClean="0">
                <a:solidFill>
                  <a:srgbClr val="990033"/>
                </a:solidFill>
                <a:latin typeface="Tolstyak" pitchFamily="82" charset="0"/>
              </a:rPr>
              <a:t>1913)</a:t>
            </a:r>
            <a:endParaRPr lang="ru-RU" sz="48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318">
            <a:off x="1003009" y="476671"/>
            <a:ext cx="2286000" cy="33782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66" b="1262"/>
          <a:stretch/>
        </p:blipFill>
        <p:spPr>
          <a:xfrm rot="400655">
            <a:off x="2885493" y="2536726"/>
            <a:ext cx="2186118" cy="3321507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397990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9023" y="76470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990033"/>
                </a:solidFill>
                <a:latin typeface="Tolstyak" pitchFamily="82" charset="0"/>
              </a:rPr>
              <a:t>90 </a:t>
            </a:r>
            <a:r>
              <a:rPr lang="be-BY" sz="4800" b="1" dirty="0">
                <a:solidFill>
                  <a:srgbClr val="990033"/>
                </a:solidFill>
                <a:latin typeface="Tolstyak" pitchFamily="82" charset="0"/>
              </a:rPr>
              <a:t>гадоў</a:t>
            </a:r>
          </a:p>
          <a:p>
            <a:pPr algn="ctr"/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з </a:t>
            </a:r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моманту </a:t>
            </a:r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выхаду</a:t>
            </a:r>
          </a:p>
          <a:p>
            <a:pPr algn="ctr"/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 </a:t>
            </a:r>
            <a:r>
              <a:rPr lang="be-BY" sz="4800" b="1" dirty="0" smtClean="0">
                <a:solidFill>
                  <a:srgbClr val="000099"/>
                </a:solidFill>
                <a:latin typeface="Tolstyak" pitchFamily="82" charset="0"/>
              </a:rPr>
              <a:t>апавядання</a:t>
            </a:r>
            <a:endParaRPr lang="ru-RU" sz="48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990033"/>
                </a:solidFill>
                <a:latin typeface="Tolstyak" pitchFamily="82" charset="0"/>
              </a:rPr>
              <a:t>«Нёманаў дар»</a:t>
            </a:r>
            <a:endParaRPr lang="ru-RU" sz="4800" b="1" dirty="0">
              <a:solidFill>
                <a:srgbClr val="990033"/>
              </a:solidFill>
              <a:latin typeface="Tolstyak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Якуба Коласа</a:t>
            </a:r>
            <a:endParaRPr lang="ru-RU" sz="48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8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4800" b="1" dirty="0" smtClean="0">
                <a:solidFill>
                  <a:srgbClr val="990033"/>
                </a:solidFill>
                <a:latin typeface="Tolstyak" pitchFamily="82" charset="0"/>
              </a:rPr>
              <a:t>1913)</a:t>
            </a:r>
            <a:endParaRPr lang="ru-RU" sz="48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r="549"/>
          <a:stretch/>
        </p:blipFill>
        <p:spPr>
          <a:xfrm>
            <a:off x="1109676" y="476672"/>
            <a:ext cx="2520280" cy="348455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91" y="3180902"/>
            <a:ext cx="2146124" cy="3111880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224455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052736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800" b="1" dirty="0">
                <a:solidFill>
                  <a:srgbClr val="990033"/>
                </a:solidFill>
                <a:latin typeface="Tolstyak" pitchFamily="82" charset="0"/>
              </a:rPr>
              <a:t>90 гадоў</a:t>
            </a:r>
          </a:p>
          <a:p>
            <a:pPr algn="ctr"/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з </a:t>
            </a:r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моманту </a:t>
            </a:r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выхаду</a:t>
            </a:r>
          </a:p>
          <a:p>
            <a:pPr algn="ctr"/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 </a:t>
            </a:r>
            <a:r>
              <a:rPr lang="be-BY" sz="4800" b="1" dirty="0" smtClean="0">
                <a:solidFill>
                  <a:srgbClr val="000099"/>
                </a:solidFill>
                <a:latin typeface="Tolstyak" pitchFamily="82" charset="0"/>
              </a:rPr>
              <a:t>паэмы</a:t>
            </a:r>
            <a:endParaRPr lang="ru-RU" sz="48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990033"/>
                </a:solidFill>
                <a:latin typeface="Tolstyak" pitchFamily="82" charset="0"/>
              </a:rPr>
              <a:t>«Новая зямля»</a:t>
            </a:r>
            <a:endParaRPr lang="ru-RU" sz="4800" b="1" dirty="0">
              <a:solidFill>
                <a:srgbClr val="990033"/>
              </a:solidFill>
              <a:latin typeface="Tolstyak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Якуба </a:t>
            </a:r>
            <a:r>
              <a:rPr lang="ru-RU" sz="4800" b="1" dirty="0">
                <a:solidFill>
                  <a:srgbClr val="000099"/>
                </a:solidFill>
                <a:latin typeface="Tolstyak" pitchFamily="82" charset="0"/>
              </a:rPr>
              <a:t>К</a:t>
            </a:r>
            <a:r>
              <a:rPr lang="ru-RU" sz="4800" b="1" dirty="0" smtClean="0">
                <a:solidFill>
                  <a:srgbClr val="000099"/>
                </a:solidFill>
                <a:latin typeface="Tolstyak" pitchFamily="82" charset="0"/>
              </a:rPr>
              <a:t>оласа</a:t>
            </a:r>
            <a:endParaRPr lang="ru-RU" sz="48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8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4800" b="1" dirty="0" smtClean="0">
                <a:solidFill>
                  <a:srgbClr val="990033"/>
                </a:solidFill>
                <a:latin typeface="Tolstyak" pitchFamily="82" charset="0"/>
              </a:rPr>
              <a:t>1923)</a:t>
            </a:r>
            <a:endParaRPr lang="ru-RU" sz="48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969"/>
            <a:ext cx="2232248" cy="296592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42" y="2739093"/>
            <a:ext cx="2337048" cy="3669165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2073729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980728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400" b="1" dirty="0">
                <a:solidFill>
                  <a:srgbClr val="990033"/>
                </a:solidFill>
                <a:latin typeface="Tolstyak" pitchFamily="82" charset="0"/>
              </a:rPr>
              <a:t>90 гадоў</a:t>
            </a:r>
          </a:p>
          <a:p>
            <a:pPr algn="ctr"/>
            <a:r>
              <a:rPr lang="ru-RU" sz="4400" b="1" dirty="0">
                <a:solidFill>
                  <a:srgbClr val="000099"/>
                </a:solidFill>
                <a:latin typeface="Tolstyak" pitchFamily="82" charset="0"/>
              </a:rPr>
              <a:t>з </a:t>
            </a:r>
            <a:r>
              <a:rPr lang="ru-RU" sz="4400" b="1" dirty="0" smtClean="0">
                <a:solidFill>
                  <a:srgbClr val="000099"/>
                </a:solidFill>
                <a:latin typeface="Tolstyak" pitchFamily="82" charset="0"/>
              </a:rPr>
              <a:t>моманту </a:t>
            </a:r>
            <a:r>
              <a:rPr lang="ru-RU" sz="4400" b="1" dirty="0">
                <a:solidFill>
                  <a:srgbClr val="000099"/>
                </a:solidFill>
                <a:latin typeface="Tolstyak" pitchFamily="82" charset="0"/>
              </a:rPr>
              <a:t>выхаду</a:t>
            </a:r>
          </a:p>
          <a:p>
            <a:pPr algn="ctr"/>
            <a:r>
              <a:rPr lang="ru-RU" sz="4400" b="1" dirty="0">
                <a:solidFill>
                  <a:srgbClr val="000099"/>
                </a:solidFill>
                <a:latin typeface="Tolstyak" pitchFamily="82" charset="0"/>
              </a:rPr>
              <a:t> </a:t>
            </a:r>
            <a:r>
              <a:rPr lang="be-BY" sz="4400" b="1" dirty="0" smtClean="0">
                <a:solidFill>
                  <a:srgbClr val="000099"/>
                </a:solidFill>
                <a:latin typeface="Tolstyak" pitchFamily="82" charset="0"/>
              </a:rPr>
              <a:t>аповесці</a:t>
            </a:r>
            <a:endParaRPr lang="ru-RU" sz="44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400" b="1" dirty="0" smtClean="0">
                <a:solidFill>
                  <a:srgbClr val="990033"/>
                </a:solidFill>
                <a:latin typeface="Tolstyak" pitchFamily="82" charset="0"/>
              </a:rPr>
              <a:t>«Сын вады»</a:t>
            </a:r>
            <a:endParaRPr lang="ru-RU" sz="4400" b="1" dirty="0">
              <a:solidFill>
                <a:srgbClr val="990033"/>
              </a:solidFill>
              <a:latin typeface="Tolstyak" pitchFamily="82" charset="0"/>
            </a:endParaRPr>
          </a:p>
          <a:p>
            <a:pPr algn="ctr"/>
            <a:r>
              <a:rPr lang="be-BY" sz="4400" b="1" dirty="0" smtClean="0">
                <a:solidFill>
                  <a:srgbClr val="000099"/>
                </a:solidFill>
                <a:latin typeface="Tolstyak" pitchFamily="82" charset="0"/>
              </a:rPr>
              <a:t>Янкі Маўра</a:t>
            </a:r>
            <a:endParaRPr lang="ru-RU" sz="4400" b="1" dirty="0">
              <a:solidFill>
                <a:srgbClr val="000099"/>
              </a:solidFill>
              <a:latin typeface="Tolstyak" pitchFamily="82" charset="0"/>
            </a:endParaRPr>
          </a:p>
          <a:p>
            <a:pPr algn="ctr"/>
            <a:r>
              <a:rPr lang="ru-RU" sz="44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4400" b="1" dirty="0" smtClean="0">
                <a:solidFill>
                  <a:srgbClr val="990033"/>
                </a:solidFill>
                <a:latin typeface="Tolstyak" pitchFamily="82" charset="0"/>
              </a:rPr>
              <a:t>1928)</a:t>
            </a:r>
            <a:endParaRPr lang="ru-RU" sz="44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4" y="764704"/>
            <a:ext cx="2192945" cy="302433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64" y="2276872"/>
            <a:ext cx="2016224" cy="3168352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3303553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052736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4400" b="1" dirty="0" smtClean="0">
                <a:solidFill>
                  <a:srgbClr val="990033"/>
                </a:solidFill>
                <a:latin typeface="Tolstyak" pitchFamily="82" charset="0"/>
              </a:rPr>
              <a:t>85 </a:t>
            </a:r>
            <a:r>
              <a:rPr lang="be-BY" sz="4400" b="1" dirty="0">
                <a:solidFill>
                  <a:srgbClr val="990033"/>
                </a:solidFill>
                <a:latin typeface="Tolstyak" pitchFamily="82" charset="0"/>
              </a:rPr>
              <a:t>гадоў</a:t>
            </a:r>
          </a:p>
          <a:p>
            <a:pPr lvl="0" algn="ctr"/>
            <a:r>
              <a:rPr lang="ru-RU" sz="4400" b="1" dirty="0">
                <a:solidFill>
                  <a:srgbClr val="000099"/>
                </a:solidFill>
                <a:latin typeface="Tolstyak" pitchFamily="82" charset="0"/>
              </a:rPr>
              <a:t>з </a:t>
            </a:r>
            <a:r>
              <a:rPr lang="ru-RU" sz="4400" b="1" dirty="0" smtClean="0">
                <a:solidFill>
                  <a:srgbClr val="000099"/>
                </a:solidFill>
                <a:latin typeface="Tolstyak" pitchFamily="82" charset="0"/>
              </a:rPr>
              <a:t>моманту </a:t>
            </a:r>
            <a:r>
              <a:rPr lang="ru-RU" sz="4400" b="1" dirty="0">
                <a:solidFill>
                  <a:srgbClr val="000099"/>
                </a:solidFill>
                <a:latin typeface="Tolstyak" pitchFamily="82" charset="0"/>
              </a:rPr>
              <a:t>выхаду</a:t>
            </a:r>
          </a:p>
          <a:p>
            <a:pPr lvl="0" algn="ctr"/>
            <a:r>
              <a:rPr lang="be-BY" sz="4400" b="1" dirty="0" smtClean="0">
                <a:solidFill>
                  <a:srgbClr val="000099"/>
                </a:solidFill>
                <a:latin typeface="Tolstyak" pitchFamily="82" charset="0"/>
              </a:rPr>
              <a:t>паэмы</a:t>
            </a:r>
            <a:endParaRPr lang="ru-RU" sz="44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4400" b="1" dirty="0" smtClean="0">
                <a:solidFill>
                  <a:srgbClr val="990033"/>
                </a:solidFill>
                <a:latin typeface="Tolstyak" pitchFamily="82" charset="0"/>
              </a:rPr>
              <a:t>«Сцяг брыгады»</a:t>
            </a:r>
            <a:endParaRPr lang="ru-RU" sz="4400" b="1" dirty="0">
              <a:solidFill>
                <a:srgbClr val="990033"/>
              </a:solidFill>
              <a:latin typeface="Tolstyak" pitchFamily="82" charset="0"/>
            </a:endParaRPr>
          </a:p>
          <a:p>
            <a:pPr lvl="0" algn="ctr"/>
            <a:r>
              <a:rPr lang="be-BY" sz="4400" b="1" dirty="0" smtClean="0">
                <a:solidFill>
                  <a:srgbClr val="000099"/>
                </a:solidFill>
                <a:latin typeface="Tolstyak" pitchFamily="82" charset="0"/>
              </a:rPr>
              <a:t>Аркадзя Куляшова</a:t>
            </a:r>
            <a:endParaRPr lang="ru-RU" sz="44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44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4400" b="1" dirty="0" smtClean="0">
                <a:solidFill>
                  <a:srgbClr val="990033"/>
                </a:solidFill>
                <a:latin typeface="Tolstyak" pitchFamily="82" charset="0"/>
              </a:rPr>
              <a:t>1943)</a:t>
            </a:r>
            <a:endParaRPr lang="ru-RU" sz="44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2160239" cy="2878519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255" b="1843"/>
          <a:stretch/>
        </p:blipFill>
        <p:spPr>
          <a:xfrm>
            <a:off x="2051719" y="3130228"/>
            <a:ext cx="2978650" cy="3251294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394655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3096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4000" b="1" dirty="0" smtClean="0">
                <a:solidFill>
                  <a:srgbClr val="990033"/>
                </a:solidFill>
                <a:latin typeface="Tolstyak" pitchFamily="82" charset="0"/>
              </a:rPr>
              <a:t>70 гадоў</a:t>
            </a:r>
          </a:p>
          <a:p>
            <a:pPr lvl="0" algn="ctr"/>
            <a:r>
              <a:rPr lang="ru-RU" sz="4000" b="1" dirty="0" smtClean="0">
                <a:solidFill>
                  <a:srgbClr val="000099"/>
                </a:solidFill>
                <a:latin typeface="Tolstyak" pitchFamily="82" charset="0"/>
              </a:rPr>
              <a:t>з моманту публікацыі</a:t>
            </a:r>
          </a:p>
          <a:p>
            <a:pPr lvl="0" algn="ctr"/>
            <a:r>
              <a:rPr lang="be-BY" sz="4000" b="1" dirty="0" smtClean="0">
                <a:solidFill>
                  <a:srgbClr val="000099"/>
                </a:solidFill>
                <a:latin typeface="Tolstyak" pitchFamily="82" charset="0"/>
              </a:rPr>
              <a:t>казкі</a:t>
            </a:r>
            <a:endParaRPr lang="ru-RU" sz="4000" b="1" dirty="0" smtClean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4000" b="1" dirty="0" smtClean="0">
                <a:solidFill>
                  <a:srgbClr val="000099"/>
                </a:solidFill>
                <a:latin typeface="Tolstyak" pitchFamily="82" charset="0"/>
              </a:rPr>
              <a:t> </a:t>
            </a:r>
            <a:r>
              <a:rPr lang="ru-RU" sz="4000" b="1" dirty="0" smtClean="0">
                <a:solidFill>
                  <a:srgbClr val="990033"/>
                </a:solidFill>
                <a:latin typeface="Tolstyak" pitchFamily="82" charset="0"/>
              </a:rPr>
              <a:t>«Вавёрчына гара»</a:t>
            </a:r>
          </a:p>
          <a:p>
            <a:pPr lvl="0" algn="ctr"/>
            <a:r>
              <a:rPr lang="be-BY" sz="4000" b="1" dirty="0" smtClean="0">
                <a:solidFill>
                  <a:srgbClr val="000099"/>
                </a:solidFill>
                <a:latin typeface="Tolstyak" pitchFamily="82" charset="0"/>
              </a:rPr>
              <a:t>Васіля Віткі</a:t>
            </a:r>
            <a:endParaRPr lang="ru-RU" sz="4000" b="1" dirty="0" smtClean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4000" b="1" dirty="0" smtClean="0">
                <a:solidFill>
                  <a:srgbClr val="990033"/>
                </a:solidFill>
                <a:latin typeface="Tolstyak" pitchFamily="82" charset="0"/>
              </a:rPr>
              <a:t>(1948)</a:t>
            </a:r>
            <a:endParaRPr lang="ru-RU" sz="40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78" y="2460873"/>
            <a:ext cx="2160240" cy="3294366"/>
          </a:xfrm>
          <a:prstGeom prst="rect">
            <a:avLst/>
          </a:prstGeom>
          <a:ln w="38100">
            <a:solidFill>
              <a:srgbClr val="7D7447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8680"/>
            <a:ext cx="2420002" cy="3473688"/>
          </a:xfrm>
          <a:prstGeom prst="rect">
            <a:avLst/>
          </a:prstGeom>
          <a:ln w="28575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230439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548680"/>
            <a:ext cx="3384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4000" b="1" dirty="0" smtClean="0">
                <a:solidFill>
                  <a:srgbClr val="990033"/>
                </a:solidFill>
                <a:latin typeface="Tolstyak" pitchFamily="82" charset="0"/>
              </a:rPr>
              <a:t>50 </a:t>
            </a:r>
            <a:r>
              <a:rPr lang="be-BY" sz="4000" b="1" dirty="0">
                <a:solidFill>
                  <a:srgbClr val="990033"/>
                </a:solidFill>
                <a:latin typeface="Tolstyak" pitchFamily="82" charset="0"/>
              </a:rPr>
              <a:t>гадоў</a:t>
            </a:r>
          </a:p>
          <a:p>
            <a:pPr lvl="0" algn="ctr"/>
            <a:r>
              <a:rPr lang="ru-RU" sz="4000" b="1" dirty="0">
                <a:solidFill>
                  <a:srgbClr val="000099"/>
                </a:solidFill>
                <a:latin typeface="Tolstyak" pitchFamily="82" charset="0"/>
              </a:rPr>
              <a:t>з моманту </a:t>
            </a:r>
            <a:r>
              <a:rPr lang="ru-RU" sz="4000" b="1" dirty="0" smtClean="0">
                <a:solidFill>
                  <a:srgbClr val="000099"/>
                </a:solidFill>
                <a:latin typeface="Tolstyak" pitchFamily="82" charset="0"/>
              </a:rPr>
              <a:t>выхаду</a:t>
            </a:r>
            <a:endParaRPr lang="ru-RU" sz="40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be-BY" sz="4000" b="1" dirty="0" smtClean="0">
                <a:solidFill>
                  <a:srgbClr val="000099"/>
                </a:solidFill>
                <a:latin typeface="Tolstyak" pitchFamily="82" charset="0"/>
              </a:rPr>
              <a:t>рамана</a:t>
            </a:r>
            <a:endParaRPr lang="ru-RU" sz="40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4000" b="1" dirty="0" smtClean="0">
                <a:solidFill>
                  <a:srgbClr val="990033"/>
                </a:solidFill>
                <a:latin typeface="Tolstyak" pitchFamily="82" charset="0"/>
              </a:rPr>
              <a:t>«Каласы пад сярпом тваім»</a:t>
            </a:r>
            <a:endParaRPr lang="ru-RU" sz="4000" b="1" dirty="0">
              <a:solidFill>
                <a:srgbClr val="990033"/>
              </a:solidFill>
              <a:latin typeface="Tolstyak" pitchFamily="82" charset="0"/>
            </a:endParaRPr>
          </a:p>
          <a:p>
            <a:pPr lvl="0" algn="ctr"/>
            <a:r>
              <a:rPr lang="be-BY" sz="4000" b="1" dirty="0">
                <a:solidFill>
                  <a:srgbClr val="000099"/>
                </a:solidFill>
                <a:latin typeface="Tolstyak" pitchFamily="82" charset="0"/>
              </a:rPr>
              <a:t>Уладзіміра Караткевіча</a:t>
            </a:r>
            <a:endParaRPr lang="ru-RU" sz="4000" b="1" dirty="0">
              <a:solidFill>
                <a:srgbClr val="000099"/>
              </a:solidFill>
              <a:latin typeface="Tolstyak" pitchFamily="82" charset="0"/>
            </a:endParaRPr>
          </a:p>
          <a:p>
            <a:pPr lvl="0" algn="ctr"/>
            <a:r>
              <a:rPr lang="ru-RU" sz="4000" b="1" dirty="0">
                <a:solidFill>
                  <a:srgbClr val="990033"/>
                </a:solidFill>
                <a:latin typeface="Tolstyak" pitchFamily="82" charset="0"/>
              </a:rPr>
              <a:t>(</a:t>
            </a:r>
            <a:r>
              <a:rPr lang="ru-RU" sz="4000" b="1" dirty="0" smtClean="0">
                <a:solidFill>
                  <a:srgbClr val="990033"/>
                </a:solidFill>
                <a:latin typeface="Tolstyak" pitchFamily="82" charset="0"/>
              </a:rPr>
              <a:t>1968)</a:t>
            </a:r>
            <a:endParaRPr lang="ru-RU" sz="4000" b="1" dirty="0">
              <a:solidFill>
                <a:srgbClr val="990033"/>
              </a:solidFill>
              <a:latin typeface="Tolstyak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2325328" cy="361201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3" r="-148"/>
          <a:stretch/>
        </p:blipFill>
        <p:spPr>
          <a:xfrm rot="473494">
            <a:off x="3002478" y="2638199"/>
            <a:ext cx="2359593" cy="3522994"/>
          </a:xfrm>
          <a:prstGeom prst="rect">
            <a:avLst/>
          </a:prstGeom>
          <a:ln w="38100">
            <a:solidFill>
              <a:srgbClr val="7D7447"/>
            </a:solidFill>
          </a:ln>
        </p:spPr>
      </p:pic>
    </p:spTree>
    <p:extLst>
      <p:ext uri="{BB962C8B-B14F-4D97-AF65-F5344CB8AC3E}">
        <p14:creationId xmlns:p14="http://schemas.microsoft.com/office/powerpoint/2010/main" val="4160481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рнамент Левитина Л.С.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693</TotalTime>
  <Words>176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Tolstyak</vt:lpstr>
      <vt:lpstr>Шаблон орнамент Левитина Л.С.</vt:lpstr>
      <vt:lpstr> Беларускія кнігі-юбіляры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Паважаныя чытачы! Гэтыя кнігі Вы зможаце ўзяць у  бібліятэцы.  Наш адрас: г.Масты, вул. Савецкая, 19Б,  ДУК «Мастоўская раённая бібліятэка». Да новых сустрэч  у наступным годзе!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>М К</dc:subject>
  <dc:creator>1</dc:creator>
  <cp:lastModifiedBy>-</cp:lastModifiedBy>
  <cp:revision>110</cp:revision>
  <dcterms:created xsi:type="dcterms:W3CDTF">2015-11-06T11:14:57Z</dcterms:created>
  <dcterms:modified xsi:type="dcterms:W3CDTF">2018-04-09T10:56:41Z</dcterms:modified>
</cp:coreProperties>
</file>